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67" r:id="rId3"/>
    <p:sldId id="269" r:id="rId4"/>
    <p:sldId id="268" r:id="rId5"/>
    <p:sldId id="272" r:id="rId6"/>
    <p:sldId id="271" r:id="rId7"/>
    <p:sldId id="270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5A843-E753-443A-A742-5887E50A6AE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5BD18-D787-4F7F-9707-CD4167E2D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6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4CA92D-865B-4240-B05C-9F4899216093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FE25F2B-2961-47B7-9425-101FFE886E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Word List: </a:t>
            </a:r>
            <a:r>
              <a:rPr lang="en-US" sz="6600" dirty="0" err="1" smtClean="0"/>
              <a:t>junct</a:t>
            </a:r>
            <a:r>
              <a:rPr lang="en-US" sz="6600" dirty="0" smtClean="0"/>
              <a:t>, join, jug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to join, meet, or link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9526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6600" dirty="0" smtClean="0"/>
              <a:t>What is the word that </a:t>
            </a:r>
            <a:r>
              <a:rPr lang="en-US" sz="6600" dirty="0" smtClean="0"/>
              <a:t>explains what you do when you </a:t>
            </a:r>
            <a:r>
              <a:rPr lang="en-US" sz="6600" dirty="0" smtClean="0">
                <a:solidFill>
                  <a:srgbClr val="0070C0"/>
                </a:solidFill>
              </a:rPr>
              <a:t>meet </a:t>
            </a:r>
            <a:r>
              <a:rPr lang="en-US" sz="6600" dirty="0" smtClean="0">
                <a:solidFill>
                  <a:schemeClr val="tx1"/>
                </a:solidFill>
              </a:rPr>
              <a:t>up with someone</a:t>
            </a:r>
            <a:r>
              <a:rPr lang="en-US" sz="6600" dirty="0" smtClean="0">
                <a:solidFill>
                  <a:srgbClr val="0070C0"/>
                </a:solidFill>
              </a:rPr>
              <a:t>?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32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900" dirty="0" smtClean="0">
                <a:solidFill>
                  <a:srgbClr val="FF0000"/>
                </a:solidFill>
              </a:rPr>
              <a:t>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976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6600" dirty="0" smtClean="0"/>
              <a:t>What is the word that </a:t>
            </a:r>
            <a:r>
              <a:rPr lang="en-US" sz="6600" dirty="0" smtClean="0"/>
              <a:t>describes things that are connected together or combined</a:t>
            </a:r>
            <a:r>
              <a:rPr lang="en-US" sz="6600" dirty="0" smtClean="0">
                <a:solidFill>
                  <a:srgbClr val="0070C0"/>
                </a:solidFill>
              </a:rPr>
              <a:t>?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05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800" dirty="0" smtClean="0">
                <a:solidFill>
                  <a:srgbClr val="FF0000"/>
                </a:solidFill>
              </a:rPr>
              <a:t>conjoined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30903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5400" dirty="0" smtClean="0"/>
              <a:t>What is the word that </a:t>
            </a:r>
            <a:r>
              <a:rPr lang="en-US" sz="5400" dirty="0" smtClean="0"/>
              <a:t>names a word in a sentence that combines or </a:t>
            </a:r>
            <a:r>
              <a:rPr lang="en-US" sz="5400" dirty="0" smtClean="0">
                <a:solidFill>
                  <a:srgbClr val="0070C0"/>
                </a:solidFill>
              </a:rPr>
              <a:t>joins </a:t>
            </a:r>
            <a:r>
              <a:rPr lang="en-US" sz="5400" dirty="0" smtClean="0">
                <a:solidFill>
                  <a:schemeClr val="tx1"/>
                </a:solidFill>
              </a:rPr>
              <a:t>other words or phrases into one sentence</a:t>
            </a:r>
            <a:r>
              <a:rPr lang="en-US" sz="5400" dirty="0" smtClean="0">
                <a:solidFill>
                  <a:srgbClr val="0070C0"/>
                </a:solidFill>
              </a:rPr>
              <a:t>?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512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</a:rPr>
              <a:t>conjunction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02106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6600" dirty="0" smtClean="0"/>
              <a:t>What is the word that </a:t>
            </a:r>
            <a:r>
              <a:rPr lang="en-US" sz="6600" dirty="0" smtClean="0"/>
              <a:t>describes what you do when you </a:t>
            </a:r>
            <a:r>
              <a:rPr lang="en-US" sz="6600" dirty="0" smtClean="0">
                <a:solidFill>
                  <a:srgbClr val="0070C0"/>
                </a:solidFill>
              </a:rPr>
              <a:t>meet </a:t>
            </a:r>
            <a:r>
              <a:rPr lang="en-US" sz="6600" dirty="0" smtClean="0">
                <a:solidFill>
                  <a:schemeClr val="tx1"/>
                </a:solidFill>
              </a:rPr>
              <a:t>up with someone again at a later time</a:t>
            </a:r>
            <a:r>
              <a:rPr lang="en-US" sz="6600" dirty="0" smtClean="0">
                <a:solidFill>
                  <a:srgbClr val="0070C0"/>
                </a:solidFill>
              </a:rPr>
              <a:t>?</a:t>
            </a:r>
            <a:r>
              <a:rPr lang="en-US" sz="8800" dirty="0" smtClean="0">
                <a:solidFill>
                  <a:srgbClr val="0070C0"/>
                </a:solidFill>
              </a:rPr>
              <a:t/>
            </a:r>
            <a:br>
              <a:rPr lang="en-US" sz="88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060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500" dirty="0" smtClean="0">
                <a:solidFill>
                  <a:srgbClr val="FF0000"/>
                </a:solidFill>
              </a:rPr>
              <a:t>rejoin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61462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4800" dirty="0" smtClean="0"/>
              <a:t>What is the </a:t>
            </a:r>
            <a:r>
              <a:rPr lang="en-US" sz="4800" dirty="0" smtClean="0"/>
              <a:t>name of the group that represents members from both the Senate and the House of Representatives in United States government</a:t>
            </a:r>
            <a:r>
              <a:rPr lang="en-US" sz="5400" dirty="0" smtClean="0">
                <a:solidFill>
                  <a:srgbClr val="0070C0"/>
                </a:solidFill>
              </a:rPr>
              <a:t>?</a:t>
            </a:r>
            <a:r>
              <a:rPr lang="en-US" sz="8800" dirty="0" smtClean="0">
                <a:solidFill>
                  <a:srgbClr val="0070C0"/>
                </a:solidFill>
              </a:rPr>
              <a:t/>
            </a:r>
            <a:br>
              <a:rPr lang="en-US" sz="88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718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700" dirty="0" smtClean="0">
                <a:solidFill>
                  <a:srgbClr val="FF0000"/>
                </a:solidFill>
              </a:rPr>
              <a:t>joint committee</a:t>
            </a:r>
            <a:r>
              <a:rPr lang="en-US" sz="128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154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are the roots that mean </a:t>
            </a:r>
            <a:r>
              <a:rPr lang="en-US" sz="7200" dirty="0" smtClean="0">
                <a:solidFill>
                  <a:srgbClr val="0070C0"/>
                </a:solidFill>
              </a:rPr>
              <a:t>join,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>
                <a:solidFill>
                  <a:srgbClr val="0070C0"/>
                </a:solidFill>
              </a:rPr>
              <a:t>meet,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or </a:t>
            </a:r>
            <a:r>
              <a:rPr lang="en-US" sz="7200" dirty="0" smtClean="0">
                <a:solidFill>
                  <a:srgbClr val="0070C0"/>
                </a:solidFill>
              </a:rPr>
              <a:t>link?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76600"/>
            <a:ext cx="7772400" cy="30789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101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6600" dirty="0" smtClean="0"/>
              <a:t>What is the </a:t>
            </a:r>
            <a:r>
              <a:rPr lang="en-US" sz="6600" dirty="0" smtClean="0"/>
              <a:t>word that labels a body part at which two bones come together so they can move</a:t>
            </a:r>
            <a:r>
              <a:rPr lang="en-US" sz="7200" dirty="0" smtClean="0">
                <a:solidFill>
                  <a:srgbClr val="0070C0"/>
                </a:solidFill>
              </a:rPr>
              <a:t>?</a:t>
            </a:r>
            <a:r>
              <a:rPr lang="en-US" sz="8800" dirty="0" smtClean="0">
                <a:solidFill>
                  <a:srgbClr val="0070C0"/>
                </a:solidFill>
              </a:rPr>
              <a:t/>
            </a:r>
            <a:br>
              <a:rPr lang="en-US" sz="88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350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200" dirty="0" smtClean="0">
                <a:solidFill>
                  <a:srgbClr val="FF0000"/>
                </a:solidFill>
              </a:rPr>
              <a:t>joint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5913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8000" dirty="0" smtClean="0"/>
              <a:t>What is the </a:t>
            </a:r>
            <a:r>
              <a:rPr lang="en-US" sz="8000" dirty="0" smtClean="0"/>
              <a:t>word that names listing all the forms of a verb</a:t>
            </a:r>
            <a:r>
              <a:rPr lang="en-US" sz="8800" dirty="0" smtClean="0">
                <a:solidFill>
                  <a:srgbClr val="0070C0"/>
                </a:solidFill>
              </a:rPr>
              <a:t>?</a:t>
            </a:r>
            <a:r>
              <a:rPr lang="en-US" sz="8800" dirty="0" smtClean="0">
                <a:solidFill>
                  <a:srgbClr val="0070C0"/>
                </a:solidFill>
              </a:rPr>
              <a:t/>
            </a:r>
            <a:br>
              <a:rPr lang="en-US" sz="88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228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>
            <a:noAutofit/>
          </a:bodyPr>
          <a:lstStyle/>
          <a:p>
            <a:r>
              <a:rPr lang="en-US" sz="12800" dirty="0" smtClean="0">
                <a:solidFill>
                  <a:srgbClr val="FF0000"/>
                </a:solidFill>
              </a:rPr>
              <a:t>conjugate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8300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Note!! None of these words are proper nouns!  Do not capitalize these words unless it is the first word of a sentence!!!!</a:t>
            </a:r>
            <a:endParaRPr lang="en-US" sz="5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176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/>
              <a:t>the roots </a:t>
            </a:r>
            <a:r>
              <a:rPr lang="en-US" sz="8800" dirty="0" err="1">
                <a:solidFill>
                  <a:srgbClr val="FF0000"/>
                </a:solidFill>
              </a:rPr>
              <a:t>junct</a:t>
            </a:r>
            <a:r>
              <a:rPr lang="en-US" sz="8800" dirty="0">
                <a:solidFill>
                  <a:srgbClr val="FF0000"/>
                </a:solidFill>
              </a:rPr>
              <a:t>, join, </a:t>
            </a:r>
            <a:r>
              <a:rPr lang="en-US" sz="8800" dirty="0"/>
              <a:t>and </a:t>
            </a:r>
            <a:r>
              <a:rPr lang="en-US" sz="8800" dirty="0">
                <a:solidFill>
                  <a:srgbClr val="FF0000"/>
                </a:solidFill>
              </a:rPr>
              <a:t>jug</a:t>
            </a:r>
            <a:endParaRPr lang="en-US" sz="8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392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word that describes a place on the railroad where the tracks </a:t>
            </a:r>
            <a:r>
              <a:rPr lang="en-US" dirty="0" smtClean="0">
                <a:solidFill>
                  <a:srgbClr val="0070C0"/>
                </a:solidFill>
              </a:rPr>
              <a:t>join </a:t>
            </a:r>
            <a:r>
              <a:rPr lang="en-US" dirty="0" smtClean="0">
                <a:solidFill>
                  <a:schemeClr val="tx1"/>
                </a:solidFill>
              </a:rPr>
              <a:t>together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772400" cy="3962400"/>
          </a:xfrm>
        </p:spPr>
        <p:txBody>
          <a:bodyPr>
            <a:normAutofit/>
          </a:bodyPr>
          <a:lstStyle/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88728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>
                <a:solidFill>
                  <a:srgbClr val="FF0000"/>
                </a:solidFill>
              </a:rPr>
              <a:t>junction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2937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7200" dirty="0" smtClean="0"/>
              <a:t>What is the word that </a:t>
            </a:r>
            <a:r>
              <a:rPr lang="en-US" sz="7200" dirty="0" smtClean="0"/>
              <a:t>names the vein that </a:t>
            </a:r>
            <a:r>
              <a:rPr lang="en-US" sz="7200" dirty="0" smtClean="0">
                <a:solidFill>
                  <a:srgbClr val="0070C0"/>
                </a:solidFill>
              </a:rPr>
              <a:t>joins </a:t>
            </a:r>
            <a:r>
              <a:rPr lang="en-US" sz="7200" dirty="0" smtClean="0">
                <a:solidFill>
                  <a:schemeClr val="tx1"/>
                </a:solidFill>
              </a:rPr>
              <a:t>the head and the heart</a:t>
            </a:r>
            <a:r>
              <a:rPr lang="en-US" sz="7200" dirty="0" smtClean="0">
                <a:solidFill>
                  <a:srgbClr val="0070C0"/>
                </a:solidFill>
              </a:rPr>
              <a:t>?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11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>
                <a:solidFill>
                  <a:srgbClr val="FF0000"/>
                </a:solidFill>
              </a:rPr>
              <a:t>jugular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770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14400"/>
          </a:xfrm>
        </p:spPr>
        <p:txBody>
          <a:bodyPr/>
          <a:lstStyle/>
          <a:p>
            <a:r>
              <a:rPr lang="en-US" sz="6000" dirty="0" smtClean="0"/>
              <a:t>What is the word that </a:t>
            </a:r>
            <a:r>
              <a:rPr lang="en-US" sz="6000" dirty="0" smtClean="0"/>
              <a:t>describes something that is not connected or doesn’t make any sense</a:t>
            </a:r>
            <a:r>
              <a:rPr lang="en-US" sz="6000" dirty="0" smtClean="0">
                <a:solidFill>
                  <a:srgbClr val="0070C0"/>
                </a:solidFill>
              </a:rPr>
              <a:t>?</a:t>
            </a:r>
            <a:r>
              <a:rPr lang="en-US" sz="7200" dirty="0" smtClean="0">
                <a:solidFill>
                  <a:srgbClr val="0070C0"/>
                </a:solidFill>
              </a:rPr>
              <a:t/>
            </a:r>
            <a:br>
              <a:rPr lang="en-US" sz="7200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157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0000"/>
                </a:solidFill>
              </a:rPr>
              <a:t>disjointed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49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673</TotalTime>
  <Words>254</Words>
  <Application>Microsoft Office PowerPoint</Application>
  <PresentationFormat>On-screen Show (4:3)</PresentationFormat>
  <Paragraphs>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Word List: junct, join, jug</vt:lpstr>
      <vt:lpstr>What are the roots that mean join, meet, or link?</vt:lpstr>
      <vt:lpstr>PowerPoint Presentation</vt:lpstr>
      <vt:lpstr>What is the word that describes a place on the railroad where the tracks join together?  </vt:lpstr>
      <vt:lpstr>PowerPoint Presentation</vt:lpstr>
      <vt:lpstr>What is the word that names the vein that joins the head and the heart?  </vt:lpstr>
      <vt:lpstr>PowerPoint Presentation</vt:lpstr>
      <vt:lpstr>What is the word that describes something that is not connected or doesn’t make any sense?  </vt:lpstr>
      <vt:lpstr>PowerPoint Presentation</vt:lpstr>
      <vt:lpstr>What is the word that explains what you do when you meet up with someone?  </vt:lpstr>
      <vt:lpstr>PowerPoint Presentation</vt:lpstr>
      <vt:lpstr>What is the word that describes things that are connected together or combined?  </vt:lpstr>
      <vt:lpstr>PowerPoint Presentation</vt:lpstr>
      <vt:lpstr>What is the word that names a word in a sentence that combines or joins other words or phrases into one sentence?  </vt:lpstr>
      <vt:lpstr>PowerPoint Presentation</vt:lpstr>
      <vt:lpstr>What is the word that describes what you do when you meet up with someone again at a later time?  </vt:lpstr>
      <vt:lpstr>PowerPoint Presentation</vt:lpstr>
      <vt:lpstr>What is the name of the group that represents members from both the Senate and the House of Representatives in United States government?  </vt:lpstr>
      <vt:lpstr>PowerPoint Presentation</vt:lpstr>
      <vt:lpstr>What is the word that labels a body part at which two bones come together so they can move?  </vt:lpstr>
      <vt:lpstr>PowerPoint Presentation</vt:lpstr>
      <vt:lpstr>What is the word that names listing all the forms of a verb? 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junct, join, jug</dc:title>
  <dc:creator>Brigitta Post</dc:creator>
  <cp:lastModifiedBy>Brigitta Post</cp:lastModifiedBy>
  <cp:revision>23</cp:revision>
  <dcterms:created xsi:type="dcterms:W3CDTF">2015-04-03T12:49:49Z</dcterms:created>
  <dcterms:modified xsi:type="dcterms:W3CDTF">2015-04-04T03:20:31Z</dcterms:modified>
</cp:coreProperties>
</file>